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hape 24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Relationship Id="rId3" Type="http://schemas.openxmlformats.org/officeDocument/2006/relationships/image" Target="../media/image1.tif"/><Relationship Id="rId4" Type="http://schemas.openxmlformats.org/officeDocument/2006/relationships/image" Target="../media/image1.png"/><Relationship Id="rId5" Type="http://schemas.openxmlformats.org/officeDocument/2006/relationships/image" Target="../media/image2.tif"/><Relationship Id="rId6" Type="http://schemas.openxmlformats.org/officeDocument/2006/relationships/image" Target="../media/image4.tif"/><Relationship Id="rId7" Type="http://schemas.openxmlformats.org/officeDocument/2006/relationships/image" Target="../media/image5.tif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6.tif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4.tif"/><Relationship Id="rId6" Type="http://schemas.openxmlformats.org/officeDocument/2006/relationships/image" Target="../media/image3.tif"/><Relationship Id="rId7" Type="http://schemas.openxmlformats.org/officeDocument/2006/relationships/image" Target="../media/image5.tif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650" y="-644819"/>
            <a:ext cx="11109778" cy="1206844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ángulo"/>
          <p:cNvSpPr/>
          <p:nvPr/>
        </p:nvSpPr>
        <p:spPr>
          <a:xfrm>
            <a:off x="-96763" y="12565869"/>
            <a:ext cx="24577526" cy="1440130"/>
          </a:xfrm>
          <a:prstGeom prst="rect">
            <a:avLst/>
          </a:prstGeom>
          <a:solidFill>
            <a:srgbClr val="3B59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" name="Autor y fecha"/>
          <p:cNvSpPr txBox="1"/>
          <p:nvPr>
            <p:ph type="body" sz="quarter" idx="21" hasCustomPrompt="1"/>
          </p:nvPr>
        </p:nvSpPr>
        <p:spPr>
          <a:xfrm>
            <a:off x="760689" y="11729729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24" name="Título de la presentación"/>
          <p:cNvSpPr txBox="1"/>
          <p:nvPr>
            <p:ph type="title" hasCustomPrompt="1"/>
          </p:nvPr>
        </p:nvSpPr>
        <p:spPr>
          <a:xfrm>
            <a:off x="12437263" y="2574991"/>
            <a:ext cx="10740237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la presentación</a:t>
            </a:r>
          </a:p>
        </p:txBody>
      </p:sp>
      <p:sp>
        <p:nvSpPr>
          <p:cNvPr id="25" name="Nivel de texto 1…"/>
          <p:cNvSpPr txBox="1"/>
          <p:nvPr>
            <p:ph type="body" sz="quarter" idx="1" hasCustomPrompt="1"/>
          </p:nvPr>
        </p:nvSpPr>
        <p:spPr>
          <a:xfrm>
            <a:off x="12442420" y="7223190"/>
            <a:ext cx="10729923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la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2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57662" b="0"/>
          <a:stretch>
            <a:fillRect/>
          </a:stretch>
        </p:blipFill>
        <p:spPr>
          <a:xfrm>
            <a:off x="15850137" y="499592"/>
            <a:ext cx="3182908" cy="124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605790" y="455735"/>
            <a:ext cx="4116583" cy="1440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06339" y="12672811"/>
            <a:ext cx="10050141" cy="899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05980" y="12672811"/>
            <a:ext cx="10050141" cy="899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25324" y="12672811"/>
            <a:ext cx="10050141" cy="899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56757" y="4448462"/>
            <a:ext cx="10050141" cy="1881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n" descr="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79162" y="6503943"/>
            <a:ext cx="5079139" cy="1045706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ivel de texto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63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57662" b="0"/>
          <a:stretch>
            <a:fillRect/>
          </a:stretch>
        </p:blipFill>
        <p:spPr>
          <a:xfrm>
            <a:off x="8255882" y="847467"/>
            <a:ext cx="3182908" cy="124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11535" y="803610"/>
            <a:ext cx="4116583" cy="1440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ángulo"/>
          <p:cNvSpPr/>
          <p:nvPr/>
        </p:nvSpPr>
        <p:spPr>
          <a:xfrm>
            <a:off x="2927124" y="12565869"/>
            <a:ext cx="21553639" cy="1440130"/>
          </a:xfrm>
          <a:prstGeom prst="rect">
            <a:avLst/>
          </a:prstGeom>
          <a:solidFill>
            <a:srgbClr val="3B59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6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6339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n" descr="Imagen"/>
          <p:cNvPicPr>
            <a:picLocks noChangeAspect="1"/>
          </p:cNvPicPr>
          <p:nvPr/>
        </p:nvPicPr>
        <p:blipFill>
          <a:blip r:embed="rId5">
            <a:extLst/>
          </a:blip>
          <a:srcRect l="0" t="56346" r="0" b="0"/>
          <a:stretch>
            <a:fillRect/>
          </a:stretch>
        </p:blipFill>
        <p:spPr>
          <a:xfrm>
            <a:off x="-48127" y="12568091"/>
            <a:ext cx="2824229" cy="133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5980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Nivel de texto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9" name="Información fáctica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Información fáctica</a:t>
            </a:r>
          </a:p>
        </p:txBody>
      </p:sp>
      <p:pic>
        <p:nvPicPr>
          <p:cNvPr id="180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57662" b="0"/>
          <a:stretch>
            <a:fillRect/>
          </a:stretch>
        </p:blipFill>
        <p:spPr>
          <a:xfrm>
            <a:off x="427353" y="499592"/>
            <a:ext cx="3182908" cy="124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3006" y="455735"/>
            <a:ext cx="4116583" cy="1440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Rectángulo"/>
          <p:cNvSpPr/>
          <p:nvPr/>
        </p:nvSpPr>
        <p:spPr>
          <a:xfrm>
            <a:off x="2927124" y="12565869"/>
            <a:ext cx="21553639" cy="1440130"/>
          </a:xfrm>
          <a:prstGeom prst="rect">
            <a:avLst/>
          </a:prstGeom>
          <a:solidFill>
            <a:srgbClr val="3B59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84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6339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n" descr="Imagen"/>
          <p:cNvPicPr>
            <a:picLocks noChangeAspect="1"/>
          </p:cNvPicPr>
          <p:nvPr/>
        </p:nvPicPr>
        <p:blipFill>
          <a:blip r:embed="rId5">
            <a:extLst/>
          </a:blip>
          <a:srcRect l="0" t="56346" r="0" b="0"/>
          <a:stretch>
            <a:fillRect/>
          </a:stretch>
        </p:blipFill>
        <p:spPr>
          <a:xfrm>
            <a:off x="-48127" y="12568091"/>
            <a:ext cx="2824229" cy="133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5980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Atribució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Atribución</a:t>
            </a:r>
          </a:p>
        </p:txBody>
      </p:sp>
      <p:sp>
        <p:nvSpPr>
          <p:cNvPr id="196" name="Nivel de texto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 destacable”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97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57662" b="0"/>
          <a:stretch>
            <a:fillRect/>
          </a:stretch>
        </p:blipFill>
        <p:spPr>
          <a:xfrm>
            <a:off x="427353" y="499592"/>
            <a:ext cx="3182908" cy="124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3006" y="455735"/>
            <a:ext cx="4116583" cy="1440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6339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5980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Rectángulo"/>
          <p:cNvSpPr/>
          <p:nvPr/>
        </p:nvSpPr>
        <p:spPr>
          <a:xfrm>
            <a:off x="2927124" y="12565869"/>
            <a:ext cx="21553639" cy="1440130"/>
          </a:xfrm>
          <a:prstGeom prst="rect">
            <a:avLst/>
          </a:prstGeom>
          <a:solidFill>
            <a:srgbClr val="3B59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3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6339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n" descr="Imagen"/>
          <p:cNvPicPr>
            <a:picLocks noChangeAspect="1"/>
          </p:cNvPicPr>
          <p:nvPr/>
        </p:nvPicPr>
        <p:blipFill>
          <a:blip r:embed="rId5">
            <a:extLst/>
          </a:blip>
          <a:srcRect l="0" t="56346" r="0" b="0"/>
          <a:stretch>
            <a:fillRect/>
          </a:stretch>
        </p:blipFill>
        <p:spPr>
          <a:xfrm>
            <a:off x="-48127" y="12568091"/>
            <a:ext cx="2824229" cy="133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5980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enco de ensalada con arroz frito, huevos duros y palillo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5" name="Cuenco con pasteles de salmón, ensalada y hummus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6" name="Cuenco de pappardelle con mantequilla de perejil, avellanas tostadas y lascas de queso parmesan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enco de ensalada con arroz frito, huevos duros y palillo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57662" b="0"/>
          <a:stretch>
            <a:fillRect/>
          </a:stretch>
        </p:blipFill>
        <p:spPr>
          <a:xfrm>
            <a:off x="8644539" y="11100988"/>
            <a:ext cx="3182909" cy="124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04180" y="11001835"/>
            <a:ext cx="4116582" cy="144013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Rectángulo"/>
          <p:cNvSpPr/>
          <p:nvPr/>
        </p:nvSpPr>
        <p:spPr>
          <a:xfrm>
            <a:off x="-96763" y="12565869"/>
            <a:ext cx="24577526" cy="1440130"/>
          </a:xfrm>
          <a:prstGeom prst="rect">
            <a:avLst/>
          </a:prstGeom>
          <a:solidFill>
            <a:srgbClr val="3B59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35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6339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5980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03380" y="566801"/>
            <a:ext cx="5377240" cy="225631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guacates y lima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1" name="Título de la presentació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la presentación</a:t>
            </a:r>
          </a:p>
        </p:txBody>
      </p:sp>
      <p:sp>
        <p:nvSpPr>
          <p:cNvPr id="42" name="Nivel de texto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la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43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57662" b="0"/>
          <a:stretch>
            <a:fillRect/>
          </a:stretch>
        </p:blipFill>
        <p:spPr>
          <a:xfrm>
            <a:off x="427353" y="499592"/>
            <a:ext cx="3182908" cy="124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3006" y="455735"/>
            <a:ext cx="4116583" cy="144013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enco con pasteles de salmón, ensalada y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3" name="Título de la diapositiva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de la diapositiva</a:t>
            </a:r>
          </a:p>
        </p:txBody>
      </p:sp>
      <p:sp>
        <p:nvSpPr>
          <p:cNvPr id="54" name="Nivel de texto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5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57662" b="0"/>
          <a:stretch>
            <a:fillRect/>
          </a:stretch>
        </p:blipFill>
        <p:spPr>
          <a:xfrm>
            <a:off x="427353" y="499592"/>
            <a:ext cx="3182908" cy="124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3006" y="455735"/>
            <a:ext cx="4116583" cy="144013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ítulo de la diapositiv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65" name="Subtítulo de la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66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7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57662" b="0"/>
          <a:stretch>
            <a:fillRect/>
          </a:stretch>
        </p:blipFill>
        <p:spPr>
          <a:xfrm>
            <a:off x="16202183" y="1119874"/>
            <a:ext cx="3182908" cy="124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57836" y="1076016"/>
            <a:ext cx="4116582" cy="144013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Rectángulo"/>
          <p:cNvSpPr/>
          <p:nvPr/>
        </p:nvSpPr>
        <p:spPr>
          <a:xfrm>
            <a:off x="2927124" y="12565869"/>
            <a:ext cx="21553639" cy="1440130"/>
          </a:xfrm>
          <a:prstGeom prst="rect">
            <a:avLst/>
          </a:prstGeom>
          <a:solidFill>
            <a:srgbClr val="3B59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8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6339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5980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agen" descr="Imagen"/>
          <p:cNvPicPr>
            <a:picLocks noChangeAspect="1"/>
          </p:cNvPicPr>
          <p:nvPr/>
        </p:nvPicPr>
        <p:blipFill>
          <a:blip r:embed="rId5">
            <a:extLst/>
          </a:blip>
          <a:srcRect l="0" t="56346" r="0" b="0"/>
          <a:stretch>
            <a:fillRect/>
          </a:stretch>
        </p:blipFill>
        <p:spPr>
          <a:xfrm>
            <a:off x="-48127" y="12568091"/>
            <a:ext cx="2824229" cy="133925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ubtítulo de la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90" name="Nivel de texto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Cuenco de pappardelle con mantequilla de perejil, avellanas tostadas y lascas de queso parmesan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Título de la diapositiva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pic>
        <p:nvPicPr>
          <p:cNvPr id="93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5980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ectángulo"/>
          <p:cNvSpPr/>
          <p:nvPr/>
        </p:nvSpPr>
        <p:spPr>
          <a:xfrm>
            <a:off x="2927124" y="12565869"/>
            <a:ext cx="21553639" cy="1440130"/>
          </a:xfrm>
          <a:prstGeom prst="rect">
            <a:avLst/>
          </a:prstGeom>
          <a:solidFill>
            <a:srgbClr val="3B59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9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6339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56346" r="0" b="0"/>
          <a:stretch>
            <a:fillRect/>
          </a:stretch>
        </p:blipFill>
        <p:spPr>
          <a:xfrm>
            <a:off x="-48127" y="12568091"/>
            <a:ext cx="2824229" cy="133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5980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ítulo de sección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de sección</a:t>
            </a:r>
          </a:p>
        </p:txBody>
      </p:sp>
      <p:pic>
        <p:nvPicPr>
          <p:cNvPr id="10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57662" b="0"/>
          <a:stretch>
            <a:fillRect/>
          </a:stretch>
        </p:blipFill>
        <p:spPr>
          <a:xfrm>
            <a:off x="16202183" y="1119874"/>
            <a:ext cx="3182908" cy="124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57836" y="1076016"/>
            <a:ext cx="4116582" cy="1440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8183" y="1235861"/>
            <a:ext cx="5393073" cy="100984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Rectángulo"/>
          <p:cNvSpPr/>
          <p:nvPr/>
        </p:nvSpPr>
        <p:spPr>
          <a:xfrm>
            <a:off x="2927124" y="12565869"/>
            <a:ext cx="21553639" cy="1440130"/>
          </a:xfrm>
          <a:prstGeom prst="rect">
            <a:avLst/>
          </a:prstGeom>
          <a:solidFill>
            <a:srgbClr val="3B59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13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6339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n" descr="Imagen"/>
          <p:cNvPicPr>
            <a:picLocks noChangeAspect="1"/>
          </p:cNvPicPr>
          <p:nvPr/>
        </p:nvPicPr>
        <p:blipFill>
          <a:blip r:embed="rId6">
            <a:extLst/>
          </a:blip>
          <a:srcRect l="0" t="56346" r="0" b="0"/>
          <a:stretch>
            <a:fillRect/>
          </a:stretch>
        </p:blipFill>
        <p:spPr>
          <a:xfrm>
            <a:off x="-48127" y="12568091"/>
            <a:ext cx="2824229" cy="133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5980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n" descr="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08624" y="1532880"/>
            <a:ext cx="3331045" cy="68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Línea"/>
          <p:cNvSpPr/>
          <p:nvPr/>
        </p:nvSpPr>
        <p:spPr>
          <a:xfrm flipV="1">
            <a:off x="6409940" y="1174223"/>
            <a:ext cx="1" cy="11331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9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ítulo de la diapositiva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127" name="Subtítulo de la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la diapositiva</a:t>
            </a:r>
          </a:p>
        </p:txBody>
      </p:sp>
      <p:pic>
        <p:nvPicPr>
          <p:cNvPr id="12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57662" b="0"/>
          <a:stretch>
            <a:fillRect/>
          </a:stretch>
        </p:blipFill>
        <p:spPr>
          <a:xfrm>
            <a:off x="16202183" y="1119874"/>
            <a:ext cx="3182908" cy="124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57836" y="1076016"/>
            <a:ext cx="4116582" cy="1440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5980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ectángulo"/>
          <p:cNvSpPr/>
          <p:nvPr/>
        </p:nvSpPr>
        <p:spPr>
          <a:xfrm>
            <a:off x="2927124" y="12565869"/>
            <a:ext cx="21553639" cy="1440130"/>
          </a:xfrm>
          <a:prstGeom prst="rect">
            <a:avLst/>
          </a:prstGeom>
          <a:solidFill>
            <a:srgbClr val="3B59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33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6339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n" descr="Imagen"/>
          <p:cNvPicPr>
            <a:picLocks noChangeAspect="1"/>
          </p:cNvPicPr>
          <p:nvPr/>
        </p:nvPicPr>
        <p:blipFill>
          <a:blip r:embed="rId5">
            <a:extLst/>
          </a:blip>
          <a:srcRect l="0" t="56346" r="0" b="0"/>
          <a:stretch>
            <a:fillRect/>
          </a:stretch>
        </p:blipFill>
        <p:spPr>
          <a:xfrm>
            <a:off x="-48127" y="12568091"/>
            <a:ext cx="2824229" cy="133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5980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ítulo de agend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agenda</a:t>
            </a:r>
          </a:p>
        </p:txBody>
      </p:sp>
      <p:sp>
        <p:nvSpPr>
          <p:cNvPr id="145" name="Subtítulo de agend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146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Temas relacionados con la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47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57662" b="0"/>
          <a:stretch>
            <a:fillRect/>
          </a:stretch>
        </p:blipFill>
        <p:spPr>
          <a:xfrm>
            <a:off x="16202183" y="1119874"/>
            <a:ext cx="3182908" cy="124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57836" y="1076016"/>
            <a:ext cx="4116582" cy="1440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Rectángulo"/>
          <p:cNvSpPr/>
          <p:nvPr/>
        </p:nvSpPr>
        <p:spPr>
          <a:xfrm>
            <a:off x="2927124" y="12565869"/>
            <a:ext cx="21553639" cy="1440130"/>
          </a:xfrm>
          <a:prstGeom prst="rect">
            <a:avLst/>
          </a:prstGeom>
          <a:solidFill>
            <a:srgbClr val="3B59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51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6339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n" descr="Imagen"/>
          <p:cNvPicPr>
            <a:picLocks noChangeAspect="1"/>
          </p:cNvPicPr>
          <p:nvPr/>
        </p:nvPicPr>
        <p:blipFill>
          <a:blip r:embed="rId5">
            <a:extLst/>
          </a:blip>
          <a:srcRect l="0" t="56346" r="0" b="0"/>
          <a:stretch>
            <a:fillRect/>
          </a:stretch>
        </p:blipFill>
        <p:spPr>
          <a:xfrm>
            <a:off x="-48127" y="12568091"/>
            <a:ext cx="2824229" cy="133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5980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4.xml"/><Relationship Id="rId20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de la diapositiva</a:t>
            </a:r>
          </a:p>
        </p:txBody>
      </p:sp>
      <p:sp>
        <p:nvSpPr>
          <p:cNvPr id="3" name="Nivel de texto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0" t="0" r="57662" b="0"/>
          <a:stretch>
            <a:fillRect/>
          </a:stretch>
        </p:blipFill>
        <p:spPr>
          <a:xfrm>
            <a:off x="16202182" y="1119874"/>
            <a:ext cx="3182908" cy="124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57835" y="1076016"/>
            <a:ext cx="4116583" cy="1440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6339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5980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ángulo"/>
          <p:cNvSpPr/>
          <p:nvPr/>
        </p:nvSpPr>
        <p:spPr>
          <a:xfrm>
            <a:off x="2927124" y="12565869"/>
            <a:ext cx="21553639" cy="1440130"/>
          </a:xfrm>
          <a:prstGeom prst="rect">
            <a:avLst/>
          </a:prstGeom>
          <a:solidFill>
            <a:srgbClr val="3B59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0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6339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n" descr="Imagen"/>
          <p:cNvPicPr>
            <a:picLocks noChangeAspect="1"/>
          </p:cNvPicPr>
          <p:nvPr/>
        </p:nvPicPr>
        <p:blipFill>
          <a:blip r:embed="rId5">
            <a:extLst/>
          </a:blip>
          <a:srcRect l="0" t="56346" r="0" b="0"/>
          <a:stretch>
            <a:fillRect/>
          </a:stretch>
        </p:blipFill>
        <p:spPr>
          <a:xfrm>
            <a:off x="-48127" y="12568091"/>
            <a:ext cx="2824229" cy="133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05980" y="12672810"/>
            <a:ext cx="10050141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5323" y="12672810"/>
            <a:ext cx="10050142" cy="89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Autor y fecha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Título de la presentació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ubtítulo de la presentación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ítulo de agend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ubtítulo de agenda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Temas relacionados con la agenda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ítulo de la diapositiv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ubtítulo de la diapositiva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Texto de viñeta de la diapositiva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Declaración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Atribución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“Cita destacable”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