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asted-image.pdf" descr="pasted-image.pdf"/>
          <p:cNvPicPr>
            <a:picLocks noChangeAspect="1"/>
          </p:cNvPicPr>
          <p:nvPr/>
        </p:nvPicPr>
        <p:blipFill>
          <a:blip r:embed="rId3">
            <a:alphaModFix amt="15908"/>
            <a:extLst/>
          </a:blip>
          <a:stretch>
            <a:fillRect/>
          </a:stretch>
        </p:blipFill>
        <p:spPr>
          <a:xfrm>
            <a:off x="342230" y="-3183785"/>
            <a:ext cx="24620578" cy="30724274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ítulo de la presentación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de la presentación</a:t>
            </a:r>
          </a:p>
        </p:txBody>
      </p:sp>
      <p:sp>
        <p:nvSpPr>
          <p:cNvPr id="19" name="Nivel de texto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de la presentación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20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0135" y="832958"/>
            <a:ext cx="2642681" cy="2633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431985" y="1015710"/>
            <a:ext cx="12951970" cy="2267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n" descr="Image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13205" y="1072272"/>
            <a:ext cx="4509935" cy="2154527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Atribució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Atribución</a:t>
            </a:r>
          </a:p>
        </p:txBody>
      </p:sp>
      <p:sp>
        <p:nvSpPr>
          <p:cNvPr id="108" name="Nivel de texto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numCol="1" spcCol="38100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“Cita destacable”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asted-image.pdf" descr="pasted-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420" y="7226047"/>
            <a:ext cx="24536840" cy="6501027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Rectángulo redondeado"/>
          <p:cNvSpPr/>
          <p:nvPr/>
        </p:nvSpPr>
        <p:spPr>
          <a:xfrm>
            <a:off x="10033216" y="6219539"/>
            <a:ext cx="4317568" cy="318045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18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35914" y="9829835"/>
            <a:ext cx="1527975" cy="1522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34933" y="12124613"/>
            <a:ext cx="5714135" cy="1000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446175" y="7828068"/>
            <a:ext cx="3491650" cy="1229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n" descr="Image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475405" y="9829835"/>
            <a:ext cx="3172681" cy="1515682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y foto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enco con pasteles de salmón, ensalada y hummus"/>
          <p:cNvSpPr/>
          <p:nvPr>
            <p:ph type="pic" sz="half" idx="21"/>
          </p:nvPr>
        </p:nvSpPr>
        <p:spPr>
          <a:xfrm>
            <a:off x="13553540" y="1747975"/>
            <a:ext cx="10271462" cy="1195472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1" name="Título de la diapositiva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Título de la diapositiva</a:t>
            </a:r>
          </a:p>
        </p:txBody>
      </p:sp>
      <p:sp>
        <p:nvSpPr>
          <p:cNvPr id="32" name="Nivel de texto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33" name="pasted-image.pdf" descr="pasted-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305" y="757760"/>
            <a:ext cx="19315478" cy="1785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46209" y="889216"/>
            <a:ext cx="1527975" cy="1522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74373" y="1150230"/>
            <a:ext cx="5714135" cy="1000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7450" y="1035722"/>
            <a:ext cx="3491650" cy="1229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n" descr="Image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36722" y="892609"/>
            <a:ext cx="3172681" cy="1515682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Número de diapositiva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ítulo de la diapositiva"/>
          <p:cNvSpPr txBox="1"/>
          <p:nvPr>
            <p:ph type="title" hasCustomPrompt="1"/>
          </p:nvPr>
        </p:nvSpPr>
        <p:spPr>
          <a:xfrm>
            <a:off x="1206500" y="2664001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Título de la diapositiva</a:t>
            </a:r>
          </a:p>
        </p:txBody>
      </p:sp>
      <p:sp>
        <p:nvSpPr>
          <p:cNvPr id="46" name="Subtítulo de la diapositiva"/>
          <p:cNvSpPr txBox="1"/>
          <p:nvPr>
            <p:ph type="body" sz="quarter" idx="21" hasCustomPrompt="1"/>
          </p:nvPr>
        </p:nvSpPr>
        <p:spPr>
          <a:xfrm>
            <a:off x="1206500" y="3957464"/>
            <a:ext cx="21971000" cy="934780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la diapositiva</a:t>
            </a:r>
          </a:p>
        </p:txBody>
      </p:sp>
      <p:sp>
        <p:nvSpPr>
          <p:cNvPr id="47" name="Nivel de texto 1…"/>
          <p:cNvSpPr txBox="1"/>
          <p:nvPr>
            <p:ph type="body" idx="1" hasCustomPrompt="1"/>
          </p:nvPr>
        </p:nvSpPr>
        <p:spPr>
          <a:xfrm>
            <a:off x="1206500" y="5833006"/>
            <a:ext cx="21971000" cy="7345903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Nivel de texto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ítulo de sección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Título de sección</a:t>
            </a:r>
          </a:p>
        </p:txBody>
      </p:sp>
      <p:sp>
        <p:nvSpPr>
          <p:cNvPr id="64" name="Número de diapositiva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e la diapositiva"/>
          <p:cNvSpPr txBox="1"/>
          <p:nvPr>
            <p:ph type="title" hasCustomPrompt="1"/>
          </p:nvPr>
        </p:nvSpPr>
        <p:spPr>
          <a:xfrm>
            <a:off x="1206500" y="2829124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Título de la diapositiva</a:t>
            </a:r>
          </a:p>
        </p:txBody>
      </p:sp>
      <p:sp>
        <p:nvSpPr>
          <p:cNvPr id="72" name="Subtítulo de la diapositiva"/>
          <p:cNvSpPr txBox="1"/>
          <p:nvPr>
            <p:ph type="body" sz="quarter" idx="21" hasCustomPrompt="1"/>
          </p:nvPr>
        </p:nvSpPr>
        <p:spPr>
          <a:xfrm>
            <a:off x="1206500" y="4122586"/>
            <a:ext cx="21971000" cy="934780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la diapositiva</a:t>
            </a:r>
          </a:p>
        </p:txBody>
      </p:sp>
      <p:sp>
        <p:nvSpPr>
          <p:cNvPr id="7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ítulo de agenda"/>
          <p:cNvSpPr txBox="1"/>
          <p:nvPr>
            <p:ph type="title" hasCustomPrompt="1"/>
          </p:nvPr>
        </p:nvSpPr>
        <p:spPr>
          <a:xfrm>
            <a:off x="1206500" y="3161331"/>
            <a:ext cx="21971000" cy="1435101"/>
          </a:xfrm>
          <a:prstGeom prst="rect">
            <a:avLst/>
          </a:prstGeom>
        </p:spPr>
        <p:txBody>
          <a:bodyPr/>
          <a:lstStyle/>
          <a:p>
            <a:pPr/>
            <a:r>
              <a:t>Título de agenda</a:t>
            </a:r>
          </a:p>
        </p:txBody>
      </p:sp>
      <p:sp>
        <p:nvSpPr>
          <p:cNvPr id="81" name="Subtítulo de agenda"/>
          <p:cNvSpPr txBox="1"/>
          <p:nvPr>
            <p:ph type="body" sz="quarter" idx="21" hasCustomPrompt="1"/>
          </p:nvPr>
        </p:nvSpPr>
        <p:spPr>
          <a:xfrm>
            <a:off x="1206500" y="4454793"/>
            <a:ext cx="21971000" cy="934780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agenda</a:t>
            </a:r>
          </a:p>
        </p:txBody>
      </p:sp>
      <p:sp>
        <p:nvSpPr>
          <p:cNvPr id="82" name="Nivel de texto 1…"/>
          <p:cNvSpPr txBox="1"/>
          <p:nvPr>
            <p:ph type="body" idx="1" hasCustomPrompt="1"/>
          </p:nvPr>
        </p:nvSpPr>
        <p:spPr>
          <a:xfrm>
            <a:off x="1206500" y="6330335"/>
            <a:ext cx="21971000" cy="674706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Temas relacionados con la 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Nivel de texto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Declaración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ivel de texto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Información fáctica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Información fáctica</a:t>
            </a:r>
          </a:p>
        </p:txBody>
      </p:sp>
      <p:sp>
        <p:nvSpPr>
          <p:cNvPr id="10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ivel de texto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3" name="pasted-image.pdf" descr="pasted-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305" y="757760"/>
            <a:ext cx="19315478" cy="1785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46209" y="889216"/>
            <a:ext cx="1527975" cy="1522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74373" y="1150230"/>
            <a:ext cx="5714135" cy="1000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7450" y="1035722"/>
            <a:ext cx="3491650" cy="1229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n" descr="Image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36722" y="892609"/>
            <a:ext cx="3172681" cy="151568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ítulo de la diapositiva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Título de la diapositiva</a:t>
            </a:r>
          </a:p>
        </p:txBody>
      </p:sp>
      <p:sp>
        <p:nvSpPr>
          <p:cNvPr id="9" name="Número de diapositiva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ítulo de la presentació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ubtítulo de la presentació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ítulo de secció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ítulo de la diapositiv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ubtítulo de la diapositiva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Texto de viñeta de la diapositiv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100 %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Información fáctica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